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95" r:id="rId5"/>
    <p:sldId id="257" r:id="rId6"/>
    <p:sldId id="293" r:id="rId7"/>
    <p:sldId id="294" r:id="rId8"/>
    <p:sldId id="296" r:id="rId9"/>
    <p:sldId id="285" r:id="rId10"/>
    <p:sldId id="297" r:id="rId11"/>
    <p:sldId id="298" r:id="rId12"/>
    <p:sldId id="299" r:id="rId13"/>
    <p:sldId id="368" r:id="rId14"/>
    <p:sldId id="371" r:id="rId15"/>
    <p:sldId id="373" r:id="rId16"/>
    <p:sldId id="374" r:id="rId17"/>
    <p:sldId id="372" r:id="rId18"/>
    <p:sldId id="261" r:id="rId19"/>
    <p:sldId id="262" r:id="rId20"/>
    <p:sldId id="275" r:id="rId21"/>
    <p:sldId id="263" r:id="rId22"/>
    <p:sldId id="288" r:id="rId23"/>
    <p:sldId id="289" r:id="rId24"/>
    <p:sldId id="290" r:id="rId25"/>
    <p:sldId id="265" r:id="rId26"/>
    <p:sldId id="266" r:id="rId27"/>
    <p:sldId id="267" r:id="rId28"/>
    <p:sldId id="268" r:id="rId29"/>
    <p:sldId id="274" r:id="rId30"/>
    <p:sldId id="292" r:id="rId31"/>
    <p:sldId id="278" r:id="rId32"/>
    <p:sldId id="279" r:id="rId33"/>
    <p:sldId id="280" r:id="rId34"/>
    <p:sldId id="281" r:id="rId35"/>
    <p:sldId id="282" r:id="rId36"/>
    <p:sldId id="291" r:id="rId37"/>
    <p:sldId id="284" r:id="rId38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57"/>
            <p14:sldId id="293"/>
            <p14:sldId id="294"/>
            <p14:sldId id="296"/>
            <p14:sldId id="285"/>
            <p14:sldId id="297"/>
            <p14:sldId id="298"/>
            <p14:sldId id="299"/>
            <p14:sldId id="368"/>
            <p14:sldId id="371"/>
            <p14:sldId id="373"/>
            <p14:sldId id="374"/>
            <p14:sldId id="372"/>
          </p14:sldIdLst>
        </p14:section>
        <p14:section name="REFERENCE SLIDES" id="{1BF493E7-959B-4098-9BC3-C5CDEA4CA9C0}">
          <p14:sldIdLst>
            <p14:sldId id="261"/>
            <p14:sldId id="262"/>
            <p14:sldId id="275"/>
            <p14:sldId id="263"/>
            <p14:sldId id="288"/>
            <p14:sldId id="289"/>
            <p14:sldId id="290"/>
            <p14:sldId id="265"/>
            <p14:sldId id="266"/>
            <p14:sldId id="267"/>
            <p14:sldId id="268"/>
            <p14:sldId id="274"/>
            <p14:sldId id="292"/>
            <p14:sldId id="278"/>
            <p14:sldId id="279"/>
            <p14:sldId id="280"/>
            <p14:sldId id="281"/>
            <p14:sldId id="282"/>
            <p14:sldId id="29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7B"/>
    <a:srgbClr val="00BCC9"/>
    <a:srgbClr val="289E52"/>
    <a:srgbClr val="F7F7F7"/>
    <a:srgbClr val="777777"/>
    <a:srgbClr val="E3E3E3"/>
    <a:srgbClr val="00AF6F"/>
    <a:srgbClr val="5B5D5D"/>
    <a:srgbClr val="0078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FC500-C90B-41B4-B346-5F32F3B6DFBB}" v="24" dt="2020-10-19T17:32:17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7" autoAdjust="0"/>
    <p:restoredTop sz="86385" autoAdjust="0"/>
  </p:normalViewPr>
  <p:slideViewPr>
    <p:cSldViewPr snapToGrid="0">
      <p:cViewPr varScale="1">
        <p:scale>
          <a:sx n="148" d="100"/>
          <a:sy n="148" d="100"/>
        </p:scale>
        <p:origin x="2458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2E7FC500-C90B-41B4-B346-5F32F3B6DFBB}"/>
    <pc:docChg chg="undo custSel addSld delSld modSld sldOrd modSection">
      <pc:chgData name="Rob Sewell" userId="c802df42025d5e1f" providerId="LiveId" clId="{2E7FC500-C90B-41B4-B346-5F32F3B6DFBB}" dt="2020-10-19T18:50:17.280" v="403" actId="1076"/>
      <pc:docMkLst>
        <pc:docMk/>
      </pc:docMkLst>
      <pc:sldChg chg="addSp modSp mod ord">
        <pc:chgData name="Rob Sewell" userId="c802df42025d5e1f" providerId="LiveId" clId="{2E7FC500-C90B-41B4-B346-5F32F3B6DFBB}" dt="2020-10-19T17:26:33.927" v="360" actId="1076"/>
        <pc:sldMkLst>
          <pc:docMk/>
          <pc:sldMk cId="783076368" sldId="285"/>
        </pc:sldMkLst>
        <pc:picChg chg="add mod">
          <ac:chgData name="Rob Sewell" userId="c802df42025d5e1f" providerId="LiveId" clId="{2E7FC500-C90B-41B4-B346-5F32F3B6DFBB}" dt="2020-10-19T17:26:33.927" v="360" actId="1076"/>
          <ac:picMkLst>
            <pc:docMk/>
            <pc:sldMk cId="783076368" sldId="285"/>
            <ac:picMk id="4" creationId="{80BAAA64-78B7-4A39-9359-FC45F2B86F77}"/>
          </ac:picMkLst>
        </pc:picChg>
      </pc:sldChg>
      <pc:sldChg chg="addSp delSp modSp mod">
        <pc:chgData name="Rob Sewell" userId="c802df42025d5e1f" providerId="LiveId" clId="{2E7FC500-C90B-41B4-B346-5F32F3B6DFBB}" dt="2020-10-19T17:07:42.914" v="284" actId="20577"/>
        <pc:sldMkLst>
          <pc:docMk/>
          <pc:sldMk cId="3950039542" sldId="294"/>
        </pc:sldMkLst>
        <pc:spChg chg="del">
          <ac:chgData name="Rob Sewell" userId="c802df42025d5e1f" providerId="LiveId" clId="{2E7FC500-C90B-41B4-B346-5F32F3B6DFBB}" dt="2020-10-19T17:04:23.740" v="206"/>
          <ac:spMkLst>
            <pc:docMk/>
            <pc:sldMk cId="3950039542" sldId="294"/>
            <ac:spMk id="2" creationId="{27DAD504-4696-4D55-B492-7ADCD2860673}"/>
          </ac:spMkLst>
        </pc:spChg>
        <pc:spChg chg="mod">
          <ac:chgData name="Rob Sewell" userId="c802df42025d5e1f" providerId="LiveId" clId="{2E7FC500-C90B-41B4-B346-5F32F3B6DFBB}" dt="2020-10-19T17:02:50.774" v="78" actId="20577"/>
          <ac:spMkLst>
            <pc:docMk/>
            <pc:sldMk cId="3950039542" sldId="294"/>
            <ac:spMk id="3" creationId="{30F34D72-EB09-4D3F-9260-1059E5026D6C}"/>
          </ac:spMkLst>
        </pc:spChg>
        <pc:spChg chg="mod">
          <ac:chgData name="Rob Sewell" userId="c802df42025d5e1f" providerId="LiveId" clId="{2E7FC500-C90B-41B4-B346-5F32F3B6DFBB}" dt="2020-10-19T17:03:09.422" v="120" actId="20577"/>
          <ac:spMkLst>
            <pc:docMk/>
            <pc:sldMk cId="3950039542" sldId="294"/>
            <ac:spMk id="4" creationId="{FADA50D9-CD2D-4641-9159-9D3C760CFECC}"/>
          </ac:spMkLst>
        </pc:spChg>
        <pc:spChg chg="mod">
          <ac:chgData name="Rob Sewell" userId="c802df42025d5e1f" providerId="LiveId" clId="{2E7FC500-C90B-41B4-B346-5F32F3B6DFBB}" dt="2020-10-19T17:06:01.224" v="256" actId="1076"/>
          <ac:spMkLst>
            <pc:docMk/>
            <pc:sldMk cId="3950039542" sldId="294"/>
            <ac:spMk id="5" creationId="{8FC4220A-4283-41AB-9074-319E2CDBE317}"/>
          </ac:spMkLst>
        </pc:spChg>
        <pc:spChg chg="mod">
          <ac:chgData name="Rob Sewell" userId="c802df42025d5e1f" providerId="LiveId" clId="{2E7FC500-C90B-41B4-B346-5F32F3B6DFBB}" dt="2020-10-19T17:06:20.898" v="276" actId="20577"/>
          <ac:spMkLst>
            <pc:docMk/>
            <pc:sldMk cId="3950039542" sldId="294"/>
            <ac:spMk id="6" creationId="{24A7EF43-E019-4D3D-B62A-917851DCEFC5}"/>
          </ac:spMkLst>
        </pc:spChg>
        <pc:spChg chg="del mod">
          <ac:chgData name="Rob Sewell" userId="c802df42025d5e1f" providerId="LiveId" clId="{2E7FC500-C90B-41B4-B346-5F32F3B6DFBB}" dt="2020-10-19T17:07:01.719" v="277" actId="478"/>
          <ac:spMkLst>
            <pc:docMk/>
            <pc:sldMk cId="3950039542" sldId="294"/>
            <ac:spMk id="7" creationId="{206940A9-7384-4B97-8E84-BE8E5B2B51F1}"/>
          </ac:spMkLst>
        </pc:spChg>
        <pc:spChg chg="mod">
          <ac:chgData name="Rob Sewell" userId="c802df42025d5e1f" providerId="LiveId" clId="{2E7FC500-C90B-41B4-B346-5F32F3B6DFBB}" dt="2020-10-19T17:02:55.386" v="84" actId="20577"/>
          <ac:spMkLst>
            <pc:docMk/>
            <pc:sldMk cId="3950039542" sldId="294"/>
            <ac:spMk id="8" creationId="{B29EA647-B24C-4A89-83D1-23F6278BEF81}"/>
          </ac:spMkLst>
        </pc:spChg>
        <pc:spChg chg="add del mod">
          <ac:chgData name="Rob Sewell" userId="c802df42025d5e1f" providerId="LiveId" clId="{2E7FC500-C90B-41B4-B346-5F32F3B6DFBB}" dt="2020-10-19T17:07:05.072" v="278" actId="478"/>
          <ac:spMkLst>
            <pc:docMk/>
            <pc:sldMk cId="3950039542" sldId="294"/>
            <ac:spMk id="15" creationId="{4A7E2EC3-AC84-48E1-BB4A-D97E954573F5}"/>
          </ac:spMkLst>
        </pc:spChg>
        <pc:spChg chg="add mod">
          <ac:chgData name="Rob Sewell" userId="c802df42025d5e1f" providerId="LiveId" clId="{2E7FC500-C90B-41B4-B346-5F32F3B6DFBB}" dt="2020-10-19T17:07:42.914" v="284" actId="20577"/>
          <ac:spMkLst>
            <pc:docMk/>
            <pc:sldMk cId="3950039542" sldId="294"/>
            <ac:spMk id="16" creationId="{D0185348-EAFE-4916-9614-8B7C6927A72A}"/>
          </ac:spMkLst>
        </pc:spChg>
        <pc:spChg chg="add mod">
          <ac:chgData name="Rob Sewell" userId="c802df42025d5e1f" providerId="LiveId" clId="{2E7FC500-C90B-41B4-B346-5F32F3B6DFBB}" dt="2020-10-19T17:07:19.668" v="281" actId="1076"/>
          <ac:spMkLst>
            <pc:docMk/>
            <pc:sldMk cId="3950039542" sldId="294"/>
            <ac:spMk id="17" creationId="{A083AB81-218E-428C-8AE8-63D690412156}"/>
          </ac:spMkLst>
        </pc:spChg>
        <pc:picChg chg="del">
          <ac:chgData name="Rob Sewell" userId="c802df42025d5e1f" providerId="LiveId" clId="{2E7FC500-C90B-41B4-B346-5F32F3B6DFBB}" dt="2020-10-19T17:03:45.083" v="182" actId="478"/>
          <ac:picMkLst>
            <pc:docMk/>
            <pc:sldMk cId="3950039542" sldId="294"/>
            <ac:picMk id="9" creationId="{608AF25C-371B-4ED2-9A95-FD72B8780DFC}"/>
          </ac:picMkLst>
        </pc:picChg>
        <pc:picChg chg="del">
          <ac:chgData name="Rob Sewell" userId="c802df42025d5e1f" providerId="LiveId" clId="{2E7FC500-C90B-41B4-B346-5F32F3B6DFBB}" dt="2020-10-19T17:03:43.772" v="181" actId="478"/>
          <ac:picMkLst>
            <pc:docMk/>
            <pc:sldMk cId="3950039542" sldId="294"/>
            <ac:picMk id="10" creationId="{0EBBAD6A-1319-4AAC-8063-348FD93B4877}"/>
          </ac:picMkLst>
        </pc:picChg>
        <pc:picChg chg="del">
          <ac:chgData name="Rob Sewell" userId="c802df42025d5e1f" providerId="LiveId" clId="{2E7FC500-C90B-41B4-B346-5F32F3B6DFBB}" dt="2020-10-19T17:03:40.349" v="180" actId="478"/>
          <ac:picMkLst>
            <pc:docMk/>
            <pc:sldMk cId="3950039542" sldId="294"/>
            <ac:picMk id="11" creationId="{BC912310-0B89-4BB6-8C98-B89A1BADCDB7}"/>
          </ac:picMkLst>
        </pc:picChg>
        <pc:picChg chg="add mod">
          <ac:chgData name="Rob Sewell" userId="c802df42025d5e1f" providerId="LiveId" clId="{2E7FC500-C90B-41B4-B346-5F32F3B6DFBB}" dt="2020-10-19T17:04:26.697" v="209" actId="1076"/>
          <ac:picMkLst>
            <pc:docMk/>
            <pc:sldMk cId="3950039542" sldId="294"/>
            <ac:picMk id="13" creationId="{912E0171-D77E-4330-9990-1BD0B77AE7C6}"/>
          </ac:picMkLst>
        </pc:picChg>
      </pc:sldChg>
      <pc:sldChg chg="addSp delSp modSp mod">
        <pc:chgData name="Rob Sewell" userId="c802df42025d5e1f" providerId="LiveId" clId="{2E7FC500-C90B-41B4-B346-5F32F3B6DFBB}" dt="2020-10-19T17:02:33.973" v="61" actId="20577"/>
        <pc:sldMkLst>
          <pc:docMk/>
          <pc:sldMk cId="4274466538" sldId="295"/>
        </pc:sldMkLst>
        <pc:spChg chg="del">
          <ac:chgData name="Rob Sewell" userId="c802df42025d5e1f" providerId="LiveId" clId="{2E7FC500-C90B-41B4-B346-5F32F3B6DFBB}" dt="2020-10-19T17:02:02.111" v="3" actId="478"/>
          <ac:spMkLst>
            <pc:docMk/>
            <pc:sldMk cId="4274466538" sldId="295"/>
            <ac:spMk id="2" creationId="{8421FB12-F5E5-4F0D-AF7C-43795266D746}"/>
          </ac:spMkLst>
        </pc:spChg>
        <pc:spChg chg="mod">
          <ac:chgData name="Rob Sewell" userId="c802df42025d5e1f" providerId="LiveId" clId="{2E7FC500-C90B-41B4-B346-5F32F3B6DFBB}" dt="2020-10-19T17:01:57.370" v="2"/>
          <ac:spMkLst>
            <pc:docMk/>
            <pc:sldMk cId="4274466538" sldId="295"/>
            <ac:spMk id="3" creationId="{E457D241-E77C-40E2-A21F-2D22E45EB9B3}"/>
          </ac:spMkLst>
        </pc:spChg>
        <pc:spChg chg="mod">
          <ac:chgData name="Rob Sewell" userId="c802df42025d5e1f" providerId="LiveId" clId="{2E7FC500-C90B-41B4-B346-5F32F3B6DFBB}" dt="2020-10-19T17:02:33.973" v="61" actId="20577"/>
          <ac:spMkLst>
            <pc:docMk/>
            <pc:sldMk cId="4274466538" sldId="295"/>
            <ac:spMk id="4" creationId="{6A06FFDE-71D8-4BC7-92AB-9480095FC80D}"/>
          </ac:spMkLst>
        </pc:spChg>
        <pc:spChg chg="add del mod">
          <ac:chgData name="Rob Sewell" userId="c802df42025d5e1f" providerId="LiveId" clId="{2E7FC500-C90B-41B4-B346-5F32F3B6DFBB}" dt="2020-10-19T17:02:04.337" v="4" actId="478"/>
          <ac:spMkLst>
            <pc:docMk/>
            <pc:sldMk cId="4274466538" sldId="295"/>
            <ac:spMk id="6" creationId="{32244DAA-1F9B-4539-A0A3-AEDE355D548D}"/>
          </ac:spMkLst>
        </pc:spChg>
      </pc:sldChg>
      <pc:sldChg chg="modSp mod">
        <pc:chgData name="Rob Sewell" userId="c802df42025d5e1f" providerId="LiveId" clId="{2E7FC500-C90B-41B4-B346-5F32F3B6DFBB}" dt="2020-10-19T17:08:44.204" v="354" actId="20577"/>
        <pc:sldMkLst>
          <pc:docMk/>
          <pc:sldMk cId="3380234151" sldId="296"/>
        </pc:sldMkLst>
        <pc:spChg chg="mod">
          <ac:chgData name="Rob Sewell" userId="c802df42025d5e1f" providerId="LiveId" clId="{2E7FC500-C90B-41B4-B346-5F32F3B6DFBB}" dt="2020-10-19T17:08:05.325" v="306" actId="20577"/>
          <ac:spMkLst>
            <pc:docMk/>
            <pc:sldMk cId="3380234151" sldId="296"/>
            <ac:spMk id="2" creationId="{75411F71-6F32-4042-858E-E14B6BEA1A48}"/>
          </ac:spMkLst>
        </pc:spChg>
        <pc:spChg chg="mod">
          <ac:chgData name="Rob Sewell" userId="c802df42025d5e1f" providerId="LiveId" clId="{2E7FC500-C90B-41B4-B346-5F32F3B6DFBB}" dt="2020-10-19T17:08:44.204" v="354" actId="20577"/>
          <ac:spMkLst>
            <pc:docMk/>
            <pc:sldMk cId="3380234151" sldId="296"/>
            <ac:spMk id="3" creationId="{6CA62344-CDF4-411F-9A64-67A7D654AA97}"/>
          </ac:spMkLst>
        </pc:spChg>
      </pc:sldChg>
      <pc:sldChg chg="addSp">
        <pc:chgData name="Rob Sewell" userId="c802df42025d5e1f" providerId="LiveId" clId="{2E7FC500-C90B-41B4-B346-5F32F3B6DFBB}" dt="2020-10-19T17:29:19.815" v="363"/>
        <pc:sldMkLst>
          <pc:docMk/>
          <pc:sldMk cId="743650234" sldId="297"/>
        </pc:sldMkLst>
        <pc:picChg chg="add">
          <ac:chgData name="Rob Sewell" userId="c802df42025d5e1f" providerId="LiveId" clId="{2E7FC500-C90B-41B4-B346-5F32F3B6DFBB}" dt="2020-10-19T17:29:19.815" v="363"/>
          <ac:picMkLst>
            <pc:docMk/>
            <pc:sldMk cId="743650234" sldId="297"/>
            <ac:picMk id="1026" creationId="{910E737D-0828-4570-8C55-6961A5FBB15F}"/>
          </ac:picMkLst>
        </pc:picChg>
      </pc:sldChg>
      <pc:sldChg chg="delSp modSp add del mod">
        <pc:chgData name="Rob Sewell" userId="c802df42025d5e1f" providerId="LiveId" clId="{2E7FC500-C90B-41B4-B346-5F32F3B6DFBB}" dt="2020-10-19T17:29:35.361" v="368" actId="1076"/>
        <pc:sldMkLst>
          <pc:docMk/>
          <pc:sldMk cId="2399646729" sldId="297"/>
        </pc:sldMkLst>
        <pc:picChg chg="del">
          <ac:chgData name="Rob Sewell" userId="c802df42025d5e1f" providerId="LiveId" clId="{2E7FC500-C90B-41B4-B346-5F32F3B6DFBB}" dt="2020-10-19T17:29:17.997" v="362" actId="478"/>
          <ac:picMkLst>
            <pc:docMk/>
            <pc:sldMk cId="2399646729" sldId="297"/>
            <ac:picMk id="4" creationId="{80BAAA64-78B7-4A39-9359-FC45F2B86F77}"/>
          </ac:picMkLst>
        </pc:picChg>
        <pc:picChg chg="mod">
          <ac:chgData name="Rob Sewell" userId="c802df42025d5e1f" providerId="LiveId" clId="{2E7FC500-C90B-41B4-B346-5F32F3B6DFBB}" dt="2020-10-19T17:29:35.361" v="368" actId="1076"/>
          <ac:picMkLst>
            <pc:docMk/>
            <pc:sldMk cId="2399646729" sldId="297"/>
            <ac:picMk id="1026" creationId="{910E737D-0828-4570-8C55-6961A5FBB15F}"/>
          </ac:picMkLst>
        </pc:picChg>
      </pc:sldChg>
      <pc:sldChg chg="del">
        <pc:chgData name="Rob Sewell" userId="c802df42025d5e1f" providerId="LiveId" clId="{2E7FC500-C90B-41B4-B346-5F32F3B6DFBB}" dt="2020-10-19T17:08:51.681" v="355" actId="2696"/>
        <pc:sldMkLst>
          <pc:docMk/>
          <pc:sldMk cId="2426945631" sldId="297"/>
        </pc:sldMkLst>
      </pc:sldChg>
      <pc:sldChg chg="addSp delSp modSp add del">
        <pc:chgData name="Rob Sewell" userId="c802df42025d5e1f" providerId="LiveId" clId="{2E7FC500-C90B-41B4-B346-5F32F3B6DFBB}" dt="2020-10-19T17:30:41.510" v="385" actId="478"/>
        <pc:sldMkLst>
          <pc:docMk/>
          <pc:sldMk cId="1875506967" sldId="298"/>
        </pc:sldMkLst>
        <pc:picChg chg="add del">
          <ac:chgData name="Rob Sewell" userId="c802df42025d5e1f" providerId="LiveId" clId="{2E7FC500-C90B-41B4-B346-5F32F3B6DFBB}" dt="2020-10-19T17:30:41.510" v="385" actId="478"/>
          <ac:picMkLst>
            <pc:docMk/>
            <pc:sldMk cId="1875506967" sldId="298"/>
            <ac:picMk id="1026" creationId="{910E737D-0828-4570-8C55-6961A5FBB15F}"/>
          </ac:picMkLst>
        </pc:picChg>
        <pc:picChg chg="mod">
          <ac:chgData name="Rob Sewell" userId="c802df42025d5e1f" providerId="LiveId" clId="{2E7FC500-C90B-41B4-B346-5F32F3B6DFBB}" dt="2020-10-19T17:30:22.117" v="376" actId="14100"/>
          <ac:picMkLst>
            <pc:docMk/>
            <pc:sldMk cId="1875506967" sldId="298"/>
            <ac:picMk id="2050" creationId="{F2CB39E4-593D-4CB8-8DE2-F86CB6D47783}"/>
          </ac:picMkLst>
        </pc:picChg>
        <pc:picChg chg="mod">
          <ac:chgData name="Rob Sewell" userId="c802df42025d5e1f" providerId="LiveId" clId="{2E7FC500-C90B-41B4-B346-5F32F3B6DFBB}" dt="2020-10-19T17:30:39.036" v="384" actId="167"/>
          <ac:picMkLst>
            <pc:docMk/>
            <pc:sldMk cId="1875506967" sldId="298"/>
            <ac:picMk id="3074" creationId="{2ED95787-839D-4874-9F5C-354511CF17AC}"/>
          </ac:picMkLst>
        </pc:picChg>
      </pc:sldChg>
      <pc:sldChg chg="addSp">
        <pc:chgData name="Rob Sewell" userId="c802df42025d5e1f" providerId="LiveId" clId="{2E7FC500-C90B-41B4-B346-5F32F3B6DFBB}" dt="2020-10-19T17:30:12.293" v="371"/>
        <pc:sldMkLst>
          <pc:docMk/>
          <pc:sldMk cId="1986072610" sldId="298"/>
        </pc:sldMkLst>
        <pc:picChg chg="add">
          <ac:chgData name="Rob Sewell" userId="c802df42025d5e1f" providerId="LiveId" clId="{2E7FC500-C90B-41B4-B346-5F32F3B6DFBB}" dt="2020-10-19T17:30:12.293" v="371"/>
          <ac:picMkLst>
            <pc:docMk/>
            <pc:sldMk cId="1986072610" sldId="298"/>
            <ac:picMk id="2050" creationId="{F2CB39E4-593D-4CB8-8DE2-F86CB6D47783}"/>
          </ac:picMkLst>
        </pc:picChg>
      </pc:sldChg>
      <pc:sldChg chg="addSp">
        <pc:chgData name="Rob Sewell" userId="c802df42025d5e1f" providerId="LiveId" clId="{2E7FC500-C90B-41B4-B346-5F32F3B6DFBB}" dt="2020-10-19T17:30:25.808" v="379"/>
        <pc:sldMkLst>
          <pc:docMk/>
          <pc:sldMk cId="2624902511" sldId="298"/>
        </pc:sldMkLst>
        <pc:picChg chg="add">
          <ac:chgData name="Rob Sewell" userId="c802df42025d5e1f" providerId="LiveId" clId="{2E7FC500-C90B-41B4-B346-5F32F3B6DFBB}" dt="2020-10-19T17:30:25.808" v="379"/>
          <ac:picMkLst>
            <pc:docMk/>
            <pc:sldMk cId="2624902511" sldId="298"/>
            <ac:picMk id="3074" creationId="{2ED95787-839D-4874-9F5C-354511CF17AC}"/>
          </ac:picMkLst>
        </pc:picChg>
      </pc:sldChg>
      <pc:sldChg chg="add">
        <pc:chgData name="Rob Sewell" userId="c802df42025d5e1f" providerId="LiveId" clId="{2E7FC500-C90B-41B4-B346-5F32F3B6DFBB}" dt="2020-10-19T17:30:53.232" v="386" actId="2890"/>
        <pc:sldMkLst>
          <pc:docMk/>
          <pc:sldMk cId="833780018" sldId="299"/>
        </pc:sldMkLst>
      </pc:sldChg>
      <pc:sldChg chg="addSp delSp modSp new mod modClrScheme chgLayout">
        <pc:chgData name="Rob Sewell" userId="c802df42025d5e1f" providerId="LiveId" clId="{2E7FC500-C90B-41B4-B346-5F32F3B6DFBB}" dt="2020-10-19T17:46:29.433" v="397" actId="1076"/>
        <pc:sldMkLst>
          <pc:docMk/>
          <pc:sldMk cId="3340143463" sldId="373"/>
        </pc:sldMkLst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2" creationId="{4D527C13-F0F5-4AAD-84A4-49B53350FE40}"/>
          </ac:spMkLst>
        </pc:spChg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3" creationId="{971FBADA-0D6E-4671-9245-FA4552E786A9}"/>
          </ac:spMkLst>
        </pc:spChg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4" creationId="{8C5B38A2-490E-4680-9C20-1C96A2F56732}"/>
          </ac:spMkLst>
        </pc:spChg>
        <pc:picChg chg="add mod">
          <ac:chgData name="Rob Sewell" userId="c802df42025d5e1f" providerId="LiveId" clId="{2E7FC500-C90B-41B4-B346-5F32F3B6DFBB}" dt="2020-10-19T17:46:27.513" v="396" actId="1076"/>
          <ac:picMkLst>
            <pc:docMk/>
            <pc:sldMk cId="3340143463" sldId="373"/>
            <ac:picMk id="6" creationId="{83A3B62B-5B55-4AE2-9410-365EF8F24DD8}"/>
          </ac:picMkLst>
        </pc:picChg>
        <pc:picChg chg="add mod">
          <ac:chgData name="Rob Sewell" userId="c802df42025d5e1f" providerId="LiveId" clId="{2E7FC500-C90B-41B4-B346-5F32F3B6DFBB}" dt="2020-10-19T17:46:29.433" v="397" actId="1076"/>
          <ac:picMkLst>
            <pc:docMk/>
            <pc:sldMk cId="3340143463" sldId="373"/>
            <ac:picMk id="8" creationId="{2D5C6AD4-D2E0-41DC-B0C2-4DA0FBD2B343}"/>
          </ac:picMkLst>
        </pc:picChg>
      </pc:sldChg>
      <pc:sldChg chg="addSp delSp modSp add mod">
        <pc:chgData name="Rob Sewell" userId="c802df42025d5e1f" providerId="LiveId" clId="{2E7FC500-C90B-41B4-B346-5F32F3B6DFBB}" dt="2020-10-19T18:50:17.280" v="403" actId="1076"/>
        <pc:sldMkLst>
          <pc:docMk/>
          <pc:sldMk cId="2882999776" sldId="374"/>
        </pc:sldMkLst>
        <pc:picChg chg="add mod">
          <ac:chgData name="Rob Sewell" userId="c802df42025d5e1f" providerId="LiveId" clId="{2E7FC500-C90B-41B4-B346-5F32F3B6DFBB}" dt="2020-10-19T18:50:17.280" v="403" actId="1076"/>
          <ac:picMkLst>
            <pc:docMk/>
            <pc:sldMk cId="2882999776" sldId="374"/>
            <ac:picMk id="3" creationId="{94AD79C8-8558-4B3F-B57E-8BDF51B0F969}"/>
          </ac:picMkLst>
        </pc:picChg>
        <pc:picChg chg="del">
          <ac:chgData name="Rob Sewell" userId="c802df42025d5e1f" providerId="LiveId" clId="{2E7FC500-C90B-41B4-B346-5F32F3B6DFBB}" dt="2020-10-19T18:49:49.675" v="399" actId="478"/>
          <ac:picMkLst>
            <pc:docMk/>
            <pc:sldMk cId="2882999776" sldId="374"/>
            <ac:picMk id="6" creationId="{83A3B62B-5B55-4AE2-9410-365EF8F24DD8}"/>
          </ac:picMkLst>
        </pc:picChg>
        <pc:picChg chg="del">
          <ac:chgData name="Rob Sewell" userId="c802df42025d5e1f" providerId="LiveId" clId="{2E7FC500-C90B-41B4-B346-5F32F3B6DFBB}" dt="2020-10-19T18:49:54.279" v="402" actId="478"/>
          <ac:picMkLst>
            <pc:docMk/>
            <pc:sldMk cId="2882999776" sldId="374"/>
            <ac:picMk id="8" creationId="{2D5C6AD4-D2E0-41DC-B0C2-4DA0FBD2B34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5597115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29892"/>
            <a:ext cx="1346248" cy="81360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4237727" cy="1587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4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563" cy="156845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3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85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681" y="-14182"/>
            <a:ext cx="1628319" cy="13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0"/>
            <a:ext cx="1627195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1752610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1752703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3949862" cy="9377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241641"/>
            <a:ext cx="3949862" cy="937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745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8576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093" y="0"/>
            <a:ext cx="1629907" cy="13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5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92591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2591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72437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2437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745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90169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7593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-1"/>
            <a:ext cx="1627195" cy="13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6" y="0"/>
            <a:ext cx="1627194" cy="1308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200" y="-132"/>
            <a:ext cx="5003800" cy="5137884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435" y="2602"/>
            <a:ext cx="5142919" cy="513682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4" y="0"/>
            <a:ext cx="162741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95755" y="0"/>
            <a:ext cx="5948246" cy="51435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162048"/>
            <a:ext cx="1658797" cy="165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909" y="326247"/>
            <a:ext cx="1393724" cy="1393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27" y="212588"/>
            <a:ext cx="1457049" cy="145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651" y="2647734"/>
            <a:ext cx="1625796" cy="162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2655073"/>
            <a:ext cx="1658796" cy="16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18" y="2963323"/>
            <a:ext cx="1044903" cy="949911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14697" y="1651170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363858" y="1651170"/>
            <a:ext cx="1427587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740452" y="1651170"/>
            <a:ext cx="1558898" cy="7303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4008321" y="4097031"/>
            <a:ext cx="1612456" cy="7622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698092" y="4097031"/>
            <a:ext cx="1643619" cy="762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80636" y="4097031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00909" y="2647733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69" y="3053702"/>
            <a:ext cx="2786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2400" b="1" i="0" spc="2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180296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661"/>
            <a:ext cx="4965700" cy="51363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923308" y="-1470"/>
            <a:ext cx="2175486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494" y="0"/>
            <a:ext cx="162650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286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3027217" y="-1470"/>
            <a:ext cx="2071577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3905250"/>
            <a:ext cx="1663855" cy="12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9329" y="0"/>
            <a:ext cx="1634671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653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7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00" y="1"/>
            <a:ext cx="5142030" cy="514203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5" y="0"/>
            <a:ext cx="1627415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19/10/2020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0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097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23469" y="1881644"/>
            <a:ext cx="2912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24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3379635" y="1438445"/>
            <a:ext cx="5207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24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24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24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23469" y="340658"/>
            <a:ext cx="266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24643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148014"/>
            <a:ext cx="342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333310" y="1142516"/>
            <a:ext cx="235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4089976" y="1788292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446187" y="1625388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1710323" y="1625388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2983870" y="1788292"/>
            <a:ext cx="922013" cy="922013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388469" y="3046811"/>
            <a:ext cx="484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i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453083" y="3517705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674" y="0"/>
            <a:ext cx="164032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3760173" y="3411562"/>
            <a:ext cx="3651742" cy="660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164166" y="3529379"/>
            <a:ext cx="462482" cy="51824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478398" y="3546953"/>
            <a:ext cx="462485" cy="48309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1849931" y="3546952"/>
            <a:ext cx="462485" cy="48309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384261" y="1172399"/>
            <a:ext cx="3375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Colors appropriate for text on a white background: </a:t>
            </a:r>
          </a:p>
          <a:p>
            <a:r>
              <a:rPr lang="en-US" sz="2000" dirty="0"/>
              <a:t>Black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000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000" dirty="0">
                <a:solidFill>
                  <a:srgbClr val="6658A6"/>
                </a:solidFill>
              </a:rPr>
              <a:t>Dark moderate blue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3760174" y="1210904"/>
            <a:ext cx="3651741" cy="21544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000" dirty="0">
                <a:solidFill>
                  <a:schemeClr val="bg2"/>
                </a:solidFill>
              </a:rPr>
              <a:t>White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2"/>
                </a:solidFill>
              </a:rPr>
              <a:t>default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000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000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000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000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2518124" y="3546952"/>
            <a:ext cx="462485" cy="48309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4618164" y="3483157"/>
            <a:ext cx="462482" cy="518240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3931103" y="3500731"/>
            <a:ext cx="462485" cy="483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5305222" y="3500730"/>
            <a:ext cx="462485" cy="48309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5974707" y="3500730"/>
            <a:ext cx="462485" cy="48309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6644192" y="3500730"/>
            <a:ext cx="462485" cy="48309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9979" y="0"/>
            <a:ext cx="16240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6" r:id="rId2"/>
    <p:sldLayoutId id="2147483731" r:id="rId3"/>
    <p:sldLayoutId id="2147483755" r:id="rId4"/>
    <p:sldLayoutId id="2147483722" r:id="rId5"/>
    <p:sldLayoutId id="2147483756" r:id="rId6"/>
    <p:sldLayoutId id="2147483691" r:id="rId7"/>
    <p:sldLayoutId id="2147483725" r:id="rId8"/>
    <p:sldLayoutId id="2147483714" r:id="rId9"/>
    <p:sldLayoutId id="2147483705" r:id="rId10"/>
    <p:sldLayoutId id="2147483736" r:id="rId11"/>
    <p:sldLayoutId id="2147483743" r:id="rId12"/>
    <p:sldLayoutId id="2147483692" r:id="rId13"/>
    <p:sldLayoutId id="2147483697" r:id="rId14"/>
    <p:sldLayoutId id="2147483678" r:id="rId15"/>
    <p:sldLayoutId id="2147483733" r:id="rId16"/>
    <p:sldLayoutId id="2147483711" r:id="rId17"/>
    <p:sldLayoutId id="2147483753" r:id="rId18"/>
    <p:sldLayoutId id="2147483746" r:id="rId19"/>
    <p:sldLayoutId id="2147483718" r:id="rId20"/>
    <p:sldLayoutId id="2147483748" r:id="rId21"/>
    <p:sldLayoutId id="2147483727" r:id="rId22"/>
    <p:sldLayoutId id="2147483749" r:id="rId23"/>
    <p:sldLayoutId id="2147483745" r:id="rId24"/>
    <p:sldLayoutId id="2147483752" r:id="rId25"/>
    <p:sldLayoutId id="2147483750" r:id="rId26"/>
    <p:sldLayoutId id="2147483744" r:id="rId27"/>
    <p:sldLayoutId id="2147483734" r:id="rId28"/>
    <p:sldLayoutId id="2147483757" r:id="rId29"/>
    <p:sldLayoutId id="2147483758" r:id="rId3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4.emf"/><Relationship Id="rId7" Type="http://schemas.openxmlformats.org/officeDocument/2006/relationships/image" Target="../media/image12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Notebooks, PowerShell and Excel Automation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Rob Sewell </a:t>
            </a:r>
          </a:p>
          <a:p>
            <a:r>
              <a:rPr lang="en-CA" dirty="0"/>
              <a:t>He/Him, </a:t>
            </a:r>
          </a:p>
          <a:p>
            <a:r>
              <a:rPr lang="en-CA" dirty="0"/>
              <a:t>Beard </a:t>
            </a:r>
            <a:r>
              <a:rPr lang="en-CA" dirty="0" err="1"/>
              <a:t>Twizzler</a:t>
            </a:r>
            <a:r>
              <a:rPr lang="en-CA" dirty="0"/>
              <a:t>, </a:t>
            </a:r>
          </a:p>
          <a:p>
            <a:r>
              <a:rPr lang="en-CA" dirty="0"/>
              <a:t>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vert="horz" lIns="68580" tIns="34290" rIns="68580" bIns="3429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600">
                <a:solidFill>
                  <a:srgbClr val="FFFFFF"/>
                </a:solidFill>
              </a:rPr>
              <a:t>@SQLDBAWithBeard		SqlDbaWithABeard.com		Rob Sewell		beard.media/book</a:t>
            </a:r>
          </a:p>
        </p:txBody>
      </p:sp>
    </p:spTree>
    <p:extLst>
      <p:ext uri="{BB962C8B-B14F-4D97-AF65-F5344CB8AC3E}">
        <p14:creationId xmlns:p14="http://schemas.microsoft.com/office/powerpoint/2010/main" val="8575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789" y="324271"/>
            <a:ext cx="5956839" cy="614029"/>
          </a:xfrm>
          <a:noFill/>
        </p:spPr>
        <p:txBody>
          <a:bodyPr>
            <a:normAutofit fontScale="90000"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13778741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3B62B-5B55-4AE2-9410-365EF8F2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4" y="585701"/>
            <a:ext cx="6989736" cy="1305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C6AD4-D2E0-41DC-B0C2-4DA0FBD2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27" y="2208743"/>
            <a:ext cx="6287146" cy="17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D79C8-8558-4B3F-B57E-8BDF51B0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9" y="775701"/>
            <a:ext cx="7106642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9CF5-D7FE-43AA-B0E2-34186B0C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Palette</a:t>
            </a:r>
          </a:p>
        </p:txBody>
      </p:sp>
    </p:spTree>
    <p:extLst>
      <p:ext uri="{BB962C8B-B14F-4D97-AF65-F5344CB8AC3E}">
        <p14:creationId xmlns:p14="http://schemas.microsoft.com/office/powerpoint/2010/main" val="350276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0A8A-D37A-46F3-807F-51E0F7F7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Font Colors</a:t>
            </a:r>
          </a:p>
        </p:txBody>
      </p:sp>
    </p:spTree>
    <p:extLst>
      <p:ext uri="{BB962C8B-B14F-4D97-AF65-F5344CB8AC3E}">
        <p14:creationId xmlns:p14="http://schemas.microsoft.com/office/powerpoint/2010/main" val="33636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Social Media Icon Reference Slide">
            <a:extLst>
              <a:ext uri="{FF2B5EF4-FFF2-40B4-BE49-F238E27FC236}">
                <a16:creationId xmlns:a16="http://schemas.microsoft.com/office/drawing/2014/main" id="{F531AEB4-2BF0-E14A-BE61-270A53AEF7E7}"/>
              </a:ext>
            </a:extLst>
          </p:cNvPr>
          <p:cNvSpPr txBox="1">
            <a:spLocks/>
          </p:cNvSpPr>
          <p:nvPr/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Social Media Icons - Reference Slide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C0646-DE41-4C01-9BB6-1D22C1A15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34123"/>
            <a:ext cx="7886700" cy="53412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Social Media Icons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F2A3B1-F4E4-3242-803B-183428922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68" y="1174173"/>
            <a:ext cx="342900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4EA4DF-0110-2B40-86B1-1330DFDA3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8" y="1665691"/>
            <a:ext cx="342900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6F44D-BD0E-A34A-873F-02A8A6C5A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68" y="2157209"/>
            <a:ext cx="3429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B80F35-5E65-194E-A1DD-7C696D1D1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68" y="2643392"/>
            <a:ext cx="342900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6072E9-AC9D-8B45-B444-73524534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222" y="1174173"/>
            <a:ext cx="3429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510DF4-C305-C140-A676-AC638513D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222" y="1662366"/>
            <a:ext cx="3429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5A8B70-B8A2-E14A-8AD2-8D6B681B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222" y="2150559"/>
            <a:ext cx="342900" cy="34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83ADE-10C1-4670-9E0D-32DA0250E7FE}"/>
              </a:ext>
            </a:extLst>
          </p:cNvPr>
          <p:cNvSpPr txBox="1"/>
          <p:nvPr/>
        </p:nvSpPr>
        <p:spPr>
          <a:xfrm>
            <a:off x="3647312" y="1047300"/>
            <a:ext cx="4835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Copy and paste the appropriate icon next to your Social Media handle on both the Speaker Profile slide and the Thank You slide.</a:t>
            </a:r>
          </a:p>
        </p:txBody>
      </p:sp>
    </p:spTree>
    <p:extLst>
      <p:ext uri="{BB962C8B-B14F-4D97-AF65-F5344CB8AC3E}">
        <p14:creationId xmlns:p14="http://schemas.microsoft.com/office/powerpoint/2010/main" val="202467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978E-FC66-4FF4-B58F-5036C4B5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5C14-39F7-421A-BDE9-B3DB2256B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683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DFC08-35FB-4ABA-A562-C63B855BF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7F8DC-1D90-48E8-88B7-E3A6907C2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59156" y="-424609"/>
            <a:ext cx="2881032" cy="424609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1</a:t>
            </a:r>
          </a:p>
        </p:txBody>
      </p:sp>
    </p:spTree>
    <p:extLst>
      <p:ext uri="{BB962C8B-B14F-4D97-AF65-F5344CB8AC3E}">
        <p14:creationId xmlns:p14="http://schemas.microsoft.com/office/powerpoint/2010/main" val="417020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DBE3-45B5-4D71-A6F6-F8AF8CF4F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90189"/>
            <a:ext cx="941294" cy="39435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Explore PASS</a:t>
            </a:r>
          </a:p>
        </p:txBody>
      </p:sp>
    </p:spTree>
    <p:extLst>
      <p:ext uri="{BB962C8B-B14F-4D97-AF65-F5344CB8AC3E}">
        <p14:creationId xmlns:p14="http://schemas.microsoft.com/office/powerpoint/2010/main" val="282042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370B5-9E19-4260-BA51-45BCAB906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2D550-C5AA-46BF-B418-CA14B63EB5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8925" y="-639762"/>
            <a:ext cx="3140550" cy="47839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2</a:t>
            </a:r>
          </a:p>
        </p:txBody>
      </p:sp>
    </p:spTree>
    <p:extLst>
      <p:ext uri="{BB962C8B-B14F-4D97-AF65-F5344CB8AC3E}">
        <p14:creationId xmlns:p14="http://schemas.microsoft.com/office/powerpoint/2010/main" val="320495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68249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Slide One Point</a:t>
            </a:r>
          </a:p>
        </p:txBody>
      </p:sp>
      <p:sp>
        <p:nvSpPr>
          <p:cNvPr id="4" name="Text Placeholder 3" descr="Subtitle">
            <a:extLst>
              <a:ext uri="{FF2B5EF4-FFF2-40B4-BE49-F238E27FC236}">
                <a16:creationId xmlns:a16="http://schemas.microsoft.com/office/drawing/2014/main" id="{6A5E11B5-A282-4859-909B-D71ABD48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 Placeholder 2" descr="Body Copy">
            <a:extLst>
              <a:ext uri="{FF2B5EF4-FFF2-40B4-BE49-F238E27FC236}">
                <a16:creationId xmlns:a16="http://schemas.microsoft.com/office/drawing/2014/main" id="{608DBA2E-E9B1-4B69-825A-71148BAE9C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39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D0595C-46D3-4359-9798-F01612E4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Slide Two Points</a:t>
            </a:r>
          </a:p>
        </p:txBody>
      </p:sp>
      <p:sp>
        <p:nvSpPr>
          <p:cNvPr id="2" name="Text Placeholder 1" descr="Subtitle">
            <a:extLst>
              <a:ext uri="{FF2B5EF4-FFF2-40B4-BE49-F238E27FC236}">
                <a16:creationId xmlns:a16="http://schemas.microsoft.com/office/drawing/2014/main" id="{360DE7F0-668B-4F5F-9B77-31B9A68ED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 descr="Body Copy">
            <a:extLst>
              <a:ext uri="{FF2B5EF4-FFF2-40B4-BE49-F238E27FC236}">
                <a16:creationId xmlns:a16="http://schemas.microsoft.com/office/drawing/2014/main" id="{3637167A-FBA4-4F05-99EC-1A15699D49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 descr="Bulletpoints">
            <a:extLst>
              <a:ext uri="{FF2B5EF4-FFF2-40B4-BE49-F238E27FC236}">
                <a16:creationId xmlns:a16="http://schemas.microsoft.com/office/drawing/2014/main" id="{5635C9E4-5CE0-4821-BE54-50CBA4B97C2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 Placeholder 2" descr="Subtitle 2">
            <a:extLst>
              <a:ext uri="{FF2B5EF4-FFF2-40B4-BE49-F238E27FC236}">
                <a16:creationId xmlns:a16="http://schemas.microsoft.com/office/drawing/2014/main" id="{5A373BD8-E9C3-4561-BDD1-D81D3CC4AA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5" descr="Body Copy 2">
            <a:extLst>
              <a:ext uri="{FF2B5EF4-FFF2-40B4-BE49-F238E27FC236}">
                <a16:creationId xmlns:a16="http://schemas.microsoft.com/office/drawing/2014/main" id="{BA403272-0689-4536-9DFC-4E0780F6DA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Text Placeholder 7" descr="Bulletpoints 2">
            <a:extLst>
              <a:ext uri="{FF2B5EF4-FFF2-40B4-BE49-F238E27FC236}">
                <a16:creationId xmlns:a16="http://schemas.microsoft.com/office/drawing/2014/main" id="{445D4A87-E960-4751-9CE0-DFB27D28CC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0103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2C24-9AC7-417A-A3AA-562A62F2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Slide Three Points</a:t>
            </a:r>
          </a:p>
        </p:txBody>
      </p:sp>
      <p:sp>
        <p:nvSpPr>
          <p:cNvPr id="3" name="Text Placeholder 2" descr="Subtitle">
            <a:extLst>
              <a:ext uri="{FF2B5EF4-FFF2-40B4-BE49-F238E27FC236}">
                <a16:creationId xmlns:a16="http://schemas.microsoft.com/office/drawing/2014/main" id="{9FCCA17C-BECD-4ADE-BD07-CF93C2943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 Placeholder 3" descr="Body Copy">
            <a:extLst>
              <a:ext uri="{FF2B5EF4-FFF2-40B4-BE49-F238E27FC236}">
                <a16:creationId xmlns:a16="http://schemas.microsoft.com/office/drawing/2014/main" id="{491C3C11-2C47-4AFB-877B-698E81B9E7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Text Placeholder 8" descr="Bulletpoints">
            <a:extLst>
              <a:ext uri="{FF2B5EF4-FFF2-40B4-BE49-F238E27FC236}">
                <a16:creationId xmlns:a16="http://schemas.microsoft.com/office/drawing/2014/main" id="{355AF0A9-0999-442F-8B92-1B3C0B524D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 descr="Subtitle 2">
            <a:extLst>
              <a:ext uri="{FF2B5EF4-FFF2-40B4-BE49-F238E27FC236}">
                <a16:creationId xmlns:a16="http://schemas.microsoft.com/office/drawing/2014/main" id="{F6CFE3B6-7807-47DB-848C-4693B66356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5" descr="Body Copy 2">
            <a:extLst>
              <a:ext uri="{FF2B5EF4-FFF2-40B4-BE49-F238E27FC236}">
                <a16:creationId xmlns:a16="http://schemas.microsoft.com/office/drawing/2014/main" id="{C4B456E1-0E72-4FF4-AD5D-AE9B0D64A0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0" name="Text Placeholder 9" descr="Bulletpoints 2">
            <a:extLst>
              <a:ext uri="{FF2B5EF4-FFF2-40B4-BE49-F238E27FC236}">
                <a16:creationId xmlns:a16="http://schemas.microsoft.com/office/drawing/2014/main" id="{D7598E47-FA6E-41EA-BE62-F2B14E5448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 descr="Subtitle 3">
            <a:extLst>
              <a:ext uri="{FF2B5EF4-FFF2-40B4-BE49-F238E27FC236}">
                <a16:creationId xmlns:a16="http://schemas.microsoft.com/office/drawing/2014/main" id="{1482DA34-88F4-4C4F-A41A-76FF2E91122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Text Placeholder 7" descr="Body Copy 3">
            <a:extLst>
              <a:ext uri="{FF2B5EF4-FFF2-40B4-BE49-F238E27FC236}">
                <a16:creationId xmlns:a16="http://schemas.microsoft.com/office/drawing/2014/main" id="{54DCB44D-DE39-4692-8F00-FB6802A571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Text Placeholder 10" descr="Bulletpoints 3">
            <a:extLst>
              <a:ext uri="{FF2B5EF4-FFF2-40B4-BE49-F238E27FC236}">
                <a16:creationId xmlns:a16="http://schemas.microsoft.com/office/drawing/2014/main" id="{8D456F1F-BE8E-4B08-8415-E1AAA8C6E8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489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 Software Code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Use this layout to show software code.</a:t>
            </a:r>
          </a:p>
          <a:p>
            <a:pPr lvl="0"/>
            <a:r>
              <a:rPr lang="en-US" dirty="0"/>
              <a:t>The font is Consolas, a monospace font.</a:t>
            </a:r>
          </a:p>
          <a:p>
            <a:pPr lvl="0"/>
            <a:r>
              <a:rPr lang="en-US" dirty="0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357477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65FDA-BFB6-A647-9C81-EEDF4F6A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 descr="Table">
            <a:extLst>
              <a:ext uri="{FF2B5EF4-FFF2-40B4-BE49-F238E27FC236}">
                <a16:creationId xmlns:a16="http://schemas.microsoft.com/office/drawing/2014/main" id="{7F4F88C8-5675-7740-A279-905E00E2CF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pPr algn="l"/>
            <a:r>
              <a:rPr lang="en-CA" sz="3600" dirty="0"/>
              <a:t>Table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CA20D5-1084-2C4F-83F6-EA34091F23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76173"/>
              </p:ext>
            </p:extLst>
          </p:nvPr>
        </p:nvGraphicFramePr>
        <p:xfrm>
          <a:off x="377039" y="940388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1C1BBC-C665-4A9A-82DB-BB73D4AD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58280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714F-B06E-47F8-A35E-C2276FD6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761659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mo Title No Photo">
            <a:extLst>
              <a:ext uri="{FF2B5EF4-FFF2-40B4-BE49-F238E27FC236}">
                <a16:creationId xmlns:a16="http://schemas.microsoft.com/office/drawing/2014/main" id="{1CB52C5B-C58D-4D78-9E9F-2440831C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9305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Video Title">
            <a:extLst>
              <a:ext uri="{FF2B5EF4-FFF2-40B4-BE49-F238E27FC236}">
                <a16:creationId xmlns:a16="http://schemas.microsoft.com/office/drawing/2014/main" id="{74C4932F-2184-441F-AB7A-F5DA2A8F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4162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0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Video Title No Photo">
            <a:extLst>
              <a:ext uri="{FF2B5EF4-FFF2-40B4-BE49-F238E27FC236}">
                <a16:creationId xmlns:a16="http://schemas.microsoft.com/office/drawing/2014/main" id="{2E2FA21B-CEA6-482F-B69A-027B4E5A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9933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ustomer Title">
            <a:extLst>
              <a:ext uri="{FF2B5EF4-FFF2-40B4-BE49-F238E27FC236}">
                <a16:creationId xmlns:a16="http://schemas.microsoft.com/office/drawing/2014/main" id="{515A6877-5D3A-4508-94FD-4AB15427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418101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ustomer Title No Photo">
            <a:extLst>
              <a:ext uri="{FF2B5EF4-FFF2-40B4-BE49-F238E27FC236}">
                <a16:creationId xmlns:a16="http://schemas.microsoft.com/office/drawing/2014/main" id="{55D06C87-1034-4B2D-A67A-5543915E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787632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9659-72B0-49AC-876B-38099C19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89805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ase Study No Photo">
            <a:extLst>
              <a:ext uri="{FF2B5EF4-FFF2-40B4-BE49-F238E27FC236}">
                <a16:creationId xmlns:a16="http://schemas.microsoft.com/office/drawing/2014/main" id="{EBF72FA5-E29A-45FD-B561-B948E9B3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96185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wearing glasses&#10;&#10;Description automatically generated">
            <a:extLst>
              <a:ext uri="{FF2B5EF4-FFF2-40B4-BE49-F238E27FC236}">
                <a16:creationId xmlns:a16="http://schemas.microsoft.com/office/drawing/2014/main" id="{912E0171-D77E-4330-9990-1BD0B77AE7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5" b="16195"/>
          <a:stretch>
            <a:fillRect/>
          </a:stretch>
        </p:blipFill>
        <p:spPr>
          <a:xfrm>
            <a:off x="1586661" y="3451406"/>
            <a:ext cx="1443037" cy="14430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34D72-EB09-4D3F-9260-1059E502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 Sewell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9EA647-B24C-4A89-83D1-23F6278BE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dirty="0"/>
              <a:t>He/Him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A50D9-CD2D-4641-9159-9D3C760C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Beard </a:t>
            </a:r>
            <a:r>
              <a:rPr lang="en-CA" dirty="0" err="1"/>
              <a:t>Twizzler</a:t>
            </a:r>
            <a:endParaRPr lang="en-CA" dirty="0"/>
          </a:p>
          <a:p>
            <a:r>
              <a:rPr lang="en-CA" dirty="0"/>
              <a:t>Sewells Consulting Ltd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299" y="2392511"/>
            <a:ext cx="3699759" cy="1396121"/>
          </a:xfrm>
        </p:spPr>
        <p:txBody>
          <a:bodyPr/>
          <a:lstStyle/>
          <a:p>
            <a:pPr lvl="0"/>
            <a:r>
              <a:rPr lang="en-US" dirty="0"/>
              <a:t>@SqlDbaWithBeard</a:t>
            </a:r>
          </a:p>
          <a:p>
            <a:r>
              <a:rPr lang="en-CA" dirty="0"/>
              <a:t>blog.robsewell.com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7EF43-E019-4D3D-B62A-917851DCE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D0185348-EAFE-4916-9614-8B7C6927A7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</p:spPr>
        <p:txBody>
          <a:bodyPr/>
          <a:lstStyle/>
          <a:p>
            <a:pPr algn="ctr"/>
            <a:r>
              <a:rPr lang="en-US" dirty="0"/>
              <a:t>Bearded Consultant, Automator, Trainer</a:t>
            </a:r>
          </a:p>
        </p:txBody>
      </p:sp>
      <p:sp>
        <p:nvSpPr>
          <p:cNvPr id="17" name="Text Placeholder 86">
            <a:extLst>
              <a:ext uri="{FF2B5EF4-FFF2-40B4-BE49-F238E27FC236}">
                <a16:creationId xmlns:a16="http://schemas.microsoft.com/office/drawing/2014/main" id="{A083AB81-218E-428C-8AE8-63D690412156}"/>
              </a:ext>
            </a:extLst>
          </p:cNvPr>
          <p:cNvSpPr txBox="1">
            <a:spLocks/>
          </p:cNvSpPr>
          <p:nvPr/>
        </p:nvSpPr>
        <p:spPr>
          <a:xfrm>
            <a:off x="5730220" y="2885204"/>
            <a:ext cx="2998926" cy="180685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3"/>
              </a:buClr>
              <a:buFont typeface="Arial"/>
              <a:buNone/>
              <a:defRPr lang="en-US" sz="2400" b="0" i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beard.media/book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</p:spTree>
    <p:extLst>
      <p:ext uri="{BB962C8B-B14F-4D97-AF65-F5344CB8AC3E}">
        <p14:creationId xmlns:p14="http://schemas.microsoft.com/office/powerpoint/2010/main" val="395003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 Sewell</a:t>
            </a:r>
            <a:br>
              <a:rPr lang="en-CA" dirty="0"/>
            </a:br>
            <a:r>
              <a:rPr lang="en-CA" dirty="0"/>
              <a:t>He/Him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934392"/>
          </a:xfrm>
        </p:spPr>
        <p:txBody>
          <a:bodyPr/>
          <a:lstStyle/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</p:spTree>
    <p:extLst>
      <p:ext uri="{BB962C8B-B14F-4D97-AF65-F5344CB8AC3E}">
        <p14:creationId xmlns:p14="http://schemas.microsoft.com/office/powerpoint/2010/main" val="338023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A52-0EEE-46FA-87DC-3AA7196CDF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96738" cy="402759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AAA64-78B7-4A39-9359-FC45F2B8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7032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A52-0EEE-46FA-87DC-3AA7196CDF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96738" cy="402759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Content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E737D-0828-4570-8C55-6961A5FB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7640"/>
            <a:ext cx="4157743" cy="41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ED95787-839D-4874-9F5C-354511CF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7640"/>
            <a:ext cx="4157742" cy="41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1EA52-0EEE-46FA-87DC-3AA7196CDF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96738" cy="402759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7550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ED95787-839D-4874-9F5C-354511CF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7640"/>
            <a:ext cx="4157742" cy="41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1EA52-0EEE-46FA-87DC-3AA7196CDF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96738" cy="402759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33780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731866435884dcb12a90703b3d472649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dc7f0bb151510fb97ab55f035163e541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0358f7-2922-4755-8013-d9d9a0b41fb8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BC3167-9B31-4D37-8DF4-17E80DD51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B72F81-0575-463A-82A3-B988D742353D}">
  <ds:schemaRefs>
    <ds:schemaRef ds:uri="http://schemas.microsoft.com/office/2006/documentManagement/types"/>
    <ds:schemaRef ds:uri="d10e2f95-430a-4dd6-ae0c-dc822f427a88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d20358f7-2922-4755-8013-d9d9a0b41f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190</TotalTime>
  <Words>260</Words>
  <Application>Microsoft Office PowerPoint</Application>
  <PresentationFormat>On-screen Show (16:9)</PresentationFormat>
  <Paragraphs>61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AppleStorm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PASS Speaker Template_16x9</vt:lpstr>
      <vt:lpstr>Notebooks, PowerShell and Excel Automation</vt:lpstr>
      <vt:lpstr>Explore PASS</vt:lpstr>
      <vt:lpstr>PowerPoint Presentation</vt:lpstr>
      <vt:lpstr>Rob Sewell </vt:lpstr>
      <vt:lpstr>Rob Sewell He/Him</vt:lpstr>
      <vt:lpstr>Content</vt:lpstr>
      <vt:lpstr>Content</vt:lpstr>
      <vt:lpstr>Content</vt:lpstr>
      <vt:lpstr>Content</vt:lpstr>
      <vt:lpstr>PowerPoint Presentation</vt:lpstr>
      <vt:lpstr>What is a Jupyter Notebook?</vt:lpstr>
      <vt:lpstr>PowerPoint Presentation</vt:lpstr>
      <vt:lpstr>PowerPoint Presentation</vt:lpstr>
      <vt:lpstr>PowerPoint Presentation</vt:lpstr>
      <vt:lpstr>Palette</vt:lpstr>
      <vt:lpstr>Font Colors</vt:lpstr>
      <vt:lpstr>Social Media Icons</vt:lpstr>
      <vt:lpstr>Agenda</vt:lpstr>
      <vt:lpstr>Section Title 1</vt:lpstr>
      <vt:lpstr>Section Title 2</vt:lpstr>
      <vt:lpstr>Section Title 3</vt:lpstr>
      <vt:lpstr>Section Slide One Point</vt:lpstr>
      <vt:lpstr>Section Slide Two Points</vt:lpstr>
      <vt:lpstr>Section Slide Three Points</vt:lpstr>
      <vt:lpstr>Slide for Developer Software Code</vt:lpstr>
      <vt:lpstr>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</cp:lastModifiedBy>
  <cp:revision>2</cp:revision>
  <dcterms:created xsi:type="dcterms:W3CDTF">2013-07-12T18:23:55Z</dcterms:created>
  <dcterms:modified xsi:type="dcterms:W3CDTF">2020-10-19T18:50:46Z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